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1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8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61E35EB-8141-00CC-47E4-358CB9855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66A1E3-974D-1932-3981-987D46BA69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8F19-0842-4C4F-A524-50DFAE3B3622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085B0-E1D0-B002-C236-D621018EF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D9D3F7-2080-7CE3-BDFB-D1CA424AB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6A23-35D2-4BA6-A299-0ED9FDD02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2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A5441-B814-47B3-8321-4439CA54F929}" type="datetimeFigureOut">
              <a:rPr lang="" smtClean="0"/>
              <a:t>06/11/2025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891C-AFCC-4CC9-9C69-A6B10E63DD0A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6157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C891C-AFCC-4CC9-9C69-A6B10E63DD0A}" type="slidenum">
              <a:rPr lang="" smtClean="0"/>
              <a:t>2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9026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1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18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1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03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4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0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9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9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5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8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6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4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5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6948B-48BF-911F-42C3-ED3BE20F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1" y="247590"/>
            <a:ext cx="11225770" cy="99542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3100" b="1" kern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Консультационный пункт для родителей</a:t>
            </a:r>
            <a:br>
              <a:rPr lang="ru-RU" sz="3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открытия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15.04.2025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sz="31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Коммунального государственного учреждения </a:t>
            </a:r>
            <a:br>
              <a:rPr lang="ru-RU" sz="2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Байнассайской</a:t>
            </a:r>
            <a:r>
              <a:rPr lang="ru-RU" sz="2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общеобразовательной школы» в мини-центре «</a:t>
            </a:r>
            <a:r>
              <a:rPr lang="ru-RU" sz="27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Балапан</a:t>
            </a:r>
            <a:r>
              <a:rPr lang="ru-RU" sz="2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</a:t>
            </a:r>
            <a:br>
              <a:rPr lang="ru-RU" sz="2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БЕСПЛАТНЫЙ КОНСУЛЬТАЦИОННЫЙ ПУНКТ ДЛЯ РОДИТЕЛЕЙ!</a:t>
            </a:r>
            <a:b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ЖДЕМ ВАС В КОНСУЛЬТАЦИОННОМ ПУНКТЕ </a:t>
            </a:r>
            <a:b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ДЛЯ РОДИТЕЛЕЙ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КГУ «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Байнассайская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ООШ» мини-центр «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Балапан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Байнассай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Богенбай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батыра,7</a:t>
            </a:r>
            <a:br>
              <a:rPr lang="ru-RU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zer\Desktop\81593a95-5acf-4a4f-9a53-69861b062f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8" y="4592374"/>
            <a:ext cx="3034145" cy="20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r="3896" b="4771"/>
          <a:stretch/>
        </p:blipFill>
        <p:spPr bwMode="auto">
          <a:xfrm>
            <a:off x="4419598" y="4592374"/>
            <a:ext cx="3297383" cy="212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zer\Desktop\59d9e50d-0cc9-4d2e-8500-8835f7d62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80" y="4555082"/>
            <a:ext cx="3075709" cy="21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CC2D7-F2BB-A532-EB91-97458282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Консультативный пункт для родителей создан в 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Концепции развития дошкольного, среднего технического и профессионального образования Республики Казахстан на 2023-2029 годы утвержденный 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Республики Казахстан от 28 марта 2023 года № 249  в целях выполнения пункта-5 индикатора-1 и руководствуясь приказом  Актюбинского областного управления образования от 12 марта 2025 года № 120 , </a:t>
            </a:r>
            <a:r>
              <a:rPr lang="ru-RU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Мартукского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отдела образования от 15 апреля 2025 года  № 340</a:t>
            </a: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Консультативного пункта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направлена на реализацию государственной политики в области образования, оказание психологической, педагогической помощи родителям,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воспитывающих детей дошкольного возраста на дому.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КОНСУЛЬТАТИВНОГО ПУНКТА ДЛЯ РОДИТЕЛЕЙ: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и преемственности семейного и общественного воспитания, поддержка всестороннего развития личности детей, не посещающих дошкольные организации.</a:t>
            </a:r>
            <a:b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 КОНСУЛЬТАТИВНОГО ПУНКТА ДЛЯ РОДИТЕЛЕЙ: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-Оказывать психолого-педагогическую помощь родителям (законным представителям) детей, не посещающих ДО по различным вопросам воспитания, обучения, развития и оздоровления ребенка дошкольного возраста, в обеспечении равных возможностей при поступлении в школу;                                      - установить партнерские отношения с родителями;                                                                                                                 - осуществлять индивидуальную, педагогическую и психологическую помощь детям дошкольного возраста;                                                                                                                                                                                    - организовать разнообразные мероприятия в целях повышения педагогических знаний родительской общественности.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0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681C0-2F31-9DA5-4B5A-7C74E87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7163"/>
            <a:ext cx="8596668" cy="177323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 ВАС НЕТ ВОЗМОЖНОСТИ ПОСЕТИТЬ КОНСУЛЬТАТИВНЫЙ ПУНКТ</a:t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можете задать интересующие вопросы по телефону 8 (71331) 26-3-20</a:t>
            </a: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разговоре по телефону сообщите цель Вашего звонка «Записаться к специалисту консультативного пункта».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родители могут обратиться дистанционно через электронную почту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novomihaylovskaya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ssh@mail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заметкой Специалисту консультативного пункта.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могут получать консультативную помощь через сайт нашей школы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https://baynasai.martuk.edu.kz/kz/</a:t>
            </a:r>
            <a:r>
              <a:rPr lang="en-US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Консультации публикуются в соответствии с планом работы «Консультативного пункта»</a:t>
            </a: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получения консультации специалиста Консультативного пункта заявитель должен предоставить документ удостоверяющий личность с подтверждением своего статуса родителя.</a:t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50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920909-3ADB-758B-A642-240262F7F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508655"/>
              </p:ext>
            </p:extLst>
          </p:nvPr>
        </p:nvGraphicFramePr>
        <p:xfrm>
          <a:off x="3810000" y="294640"/>
          <a:ext cx="291084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0840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>
                          <a:solidFill>
                            <a:srgbClr val="FF0000"/>
                          </a:solidFill>
                          <a:effectLst/>
                        </a:rPr>
                        <a:t>Формы работы с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2000" b="1" dirty="0">
                          <a:solidFill>
                            <a:srgbClr val="FF0000"/>
                          </a:solidFill>
                          <a:effectLst/>
                        </a:rPr>
                        <a:t>неорганизованными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2000" b="1" dirty="0">
                          <a:solidFill>
                            <a:srgbClr val="FF0000"/>
                          </a:solidFill>
                          <a:effectLst/>
                        </a:rPr>
                        <a:t>детьми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EFFC3C1B-29F1-B596-4430-B2D6B87A0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56486"/>
              </p:ext>
            </p:extLst>
          </p:nvPr>
        </p:nvGraphicFramePr>
        <p:xfrm>
          <a:off x="1350144" y="1513205"/>
          <a:ext cx="21717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</a:rPr>
                        <a:t>Родители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89707E59-E0A6-3478-F387-216B7025C4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630656"/>
              </p:ext>
            </p:extLst>
          </p:nvPr>
        </p:nvGraphicFramePr>
        <p:xfrm>
          <a:off x="6347144" y="1500189"/>
          <a:ext cx="21717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</a:rPr>
                        <a:t>Дети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CA925353-E8EB-972C-FC62-6B3D0B98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668402"/>
              </p:ext>
            </p:extLst>
          </p:nvPr>
        </p:nvGraphicFramePr>
        <p:xfrm>
          <a:off x="1225141" y="2501583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Домашние визиты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02CEF423-B65E-81F7-5455-6FC98B0C1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239581"/>
              </p:ext>
            </p:extLst>
          </p:nvPr>
        </p:nvGraphicFramePr>
        <p:xfrm>
          <a:off x="1225141" y="3308191"/>
          <a:ext cx="2514918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endParaRPr lang="kk-KZ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Консультации </a:t>
                      </a:r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методическая помощь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06DF7E9E-209B-CAF9-A867-594994D80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474123"/>
              </p:ext>
            </p:extLst>
          </p:nvPr>
        </p:nvGraphicFramePr>
        <p:xfrm>
          <a:off x="1396750" y="4493578"/>
          <a:ext cx="217170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Экскурсии по</a:t>
                      </a:r>
                      <a:r>
                        <a:rPr lang="kk-KZ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школе, мини-центру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788C3147-563E-F832-FE30-09D98D9EA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453127"/>
              </p:ext>
            </p:extLst>
          </p:nvPr>
        </p:nvGraphicFramePr>
        <p:xfrm>
          <a:off x="1097427" y="5588000"/>
          <a:ext cx="2770345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0345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866457"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Пропаганда пед. деятельности мини-центра</a:t>
                      </a:r>
                      <a:r>
                        <a:rPr lang="kk-KZ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«Мәртөк тынысы»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D57FB4B-BDFD-8E07-D988-82B29F3D413B}"/>
              </a:ext>
            </a:extLst>
          </p:cNvPr>
          <p:cNvCxnSpPr/>
          <p:nvPr/>
        </p:nvCxnSpPr>
        <p:spPr>
          <a:xfrm flipH="1">
            <a:off x="3429000" y="1270000"/>
            <a:ext cx="3810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5528B06-126C-FC7C-C259-EC9A3EEE7A8D}"/>
              </a:ext>
            </a:extLst>
          </p:cNvPr>
          <p:cNvCxnSpPr/>
          <p:nvPr/>
        </p:nvCxnSpPr>
        <p:spPr>
          <a:xfrm>
            <a:off x="6720840" y="1270000"/>
            <a:ext cx="4572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E9D3C25-963E-3252-06EB-0534C0D0A455}"/>
              </a:ext>
            </a:extLst>
          </p:cNvPr>
          <p:cNvCxnSpPr>
            <a:cxnSpLocks/>
          </p:cNvCxnSpPr>
          <p:nvPr/>
        </p:nvCxnSpPr>
        <p:spPr>
          <a:xfrm flipH="1">
            <a:off x="7543800" y="2239329"/>
            <a:ext cx="15240" cy="35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D4D773-5F93-E339-129F-2A9067612EF5}"/>
              </a:ext>
            </a:extLst>
          </p:cNvPr>
          <p:cNvCxnSpPr>
            <a:cxnSpLocks/>
          </p:cNvCxnSpPr>
          <p:nvPr/>
        </p:nvCxnSpPr>
        <p:spPr>
          <a:xfrm>
            <a:off x="2435994" y="2252345"/>
            <a:ext cx="0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3">
            <a:extLst>
              <a:ext uri="{FF2B5EF4-FFF2-40B4-BE49-F238E27FC236}">
                <a16:creationId xmlns:a16="http://schemas.microsoft.com/office/drawing/2014/main" id="{E763B278-6784-76A6-89BA-80091D73E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824392"/>
              </p:ext>
            </p:extLst>
          </p:nvPr>
        </p:nvGraphicFramePr>
        <p:xfrm>
          <a:off x="6271101" y="2606040"/>
          <a:ext cx="2590961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961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Весёлые старты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26" name="Объект 3">
            <a:extLst>
              <a:ext uri="{FF2B5EF4-FFF2-40B4-BE49-F238E27FC236}">
                <a16:creationId xmlns:a16="http://schemas.microsoft.com/office/drawing/2014/main" id="{4C3070C2-718D-E39C-4515-37C983E2B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184050"/>
              </p:ext>
            </p:extLst>
          </p:nvPr>
        </p:nvGraphicFramePr>
        <p:xfrm>
          <a:off x="6347144" y="3687444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Выставки рисунков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27" name="Объект 3">
            <a:extLst>
              <a:ext uri="{FF2B5EF4-FFF2-40B4-BE49-F238E27FC236}">
                <a16:creationId xmlns:a16="http://schemas.microsoft.com/office/drawing/2014/main" id="{93E525EB-3482-F56C-ABDE-8B89B9955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741137"/>
              </p:ext>
            </p:extLst>
          </p:nvPr>
        </p:nvGraphicFramePr>
        <p:xfrm>
          <a:off x="6301581" y="4677569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Кукольный театр приглашает в д/с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28" name="Объект 3">
            <a:extLst>
              <a:ext uri="{FF2B5EF4-FFF2-40B4-BE49-F238E27FC236}">
                <a16:creationId xmlns:a16="http://schemas.microsoft.com/office/drawing/2014/main" id="{B3B76612-595D-8FF1-5AF2-FAE0DA3FA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635260"/>
              </p:ext>
            </p:extLst>
          </p:nvPr>
        </p:nvGraphicFramePr>
        <p:xfrm>
          <a:off x="6271101" y="5721034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Субботние школы для малышей в мини-центре.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1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er\Desktop\c3116fa6-fac1-4775-881c-f8b1353a6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0" y="884420"/>
            <a:ext cx="3850597" cy="52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zer\Desktop\b38ed915-ea00-4fe6-bff4-b5d700e3a2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88" y="884420"/>
            <a:ext cx="3642609" cy="52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zer\Desktop\4c288c9a-91d9-4345-b56a-f0fcee801e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89" y="884420"/>
            <a:ext cx="3522690" cy="52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637c67f-e48c-43a3-9b29-d32ff1d445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6"/>
          <a:stretch>
            <a:fillRect/>
          </a:stretch>
        </p:blipFill>
        <p:spPr bwMode="auto">
          <a:xfrm>
            <a:off x="1843790" y="321505"/>
            <a:ext cx="4075992" cy="321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dba1321-c3f2-4216-a218-03c8b706994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5" r="11878"/>
          <a:stretch/>
        </p:blipFill>
        <p:spPr bwMode="auto">
          <a:xfrm>
            <a:off x="6375815" y="321505"/>
            <a:ext cx="4312172" cy="32109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f0480ec1-a836-4060-bfdc-d0f49b12f8a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8758" r="10631" b="11778"/>
          <a:stretch/>
        </p:blipFill>
        <p:spPr bwMode="auto">
          <a:xfrm>
            <a:off x="1843790" y="3847243"/>
            <a:ext cx="4075991" cy="2748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e207457-76e9-4bff-b0de-05217ae13a0c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24458" r="9470" b="22771"/>
          <a:stretch/>
        </p:blipFill>
        <p:spPr bwMode="auto">
          <a:xfrm>
            <a:off x="6375815" y="3847242"/>
            <a:ext cx="4312172" cy="2748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09990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1806</TotalTime>
  <Words>459</Words>
  <Application>Microsoft Office PowerPoint</Application>
  <PresentationFormat>Широкоэкранный</PresentationFormat>
  <Paragraphs>33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Аспект</vt:lpstr>
      <vt:lpstr>                          Консультационный пункт для родителей                                                 Дата открытия  15.04.2025 года                                     УВАЖАЕМЫЕ РОДИТЕЛИ!                                    На базе Коммунального государственного учреждения                 «Байнассайской общеобразовательной школы» в мини-центре «Балапан»                                                                         открыт                                БЕСПЛАТНЫЙ КОНСУЛЬТАЦИОННЫЙ ПУНКТ ДЛЯ РОДИТЕЛЕЙ!                                    МЫ ЖДЕМ ВАС В КОНСУЛЬТАЦИОННОМ ПУНКТЕ      ДЛЯ РОДИТЕЛЕЙ В КГУ «Байнассайская ООШ» мини-центр «Балапан»                                               c.Байнассай, ул .Богенбай батыра,7  </vt:lpstr>
      <vt:lpstr>Консультативный пункт для родителей создан в соответствии Концепции развития дошкольного, среднего технического и профессионального образования Республики Казахстан на 2023-2029 годы утвержденный постановлением Правительства Республики Казахстан от 28 марта 2023 года № 249  в целях выполнения пункта-5 индикатора-1 и руководствуясь приказом  Актюбинского областного управления образования от 12 марта 2025 года № 120 , Мартукского отдела образования от 15 апреля 2025 года  № 340 Работа Консультативного пункта направлена на реализацию государственной политики в области образования, оказание психологической, педагогической помощи родителям, воспитывающих детей дошкольного возраста на дому.                                 ЦЕЛЬ КОНСУЛЬТАТИВНОГО ПУНКТА ДЛЯ РОДИТЕЛЕЙ: обеспечение единства и преемственности семейного и общественного воспитания, поддержка всестороннего развития личности детей, не посещающих дошкольные организации.                ОСНОВНЫЕ ЗАДАЧИ КОНСУЛЬТАТИВНОГО ПУНКТА ДЛЯ РОДИТЕЛЕЙ: -Оказывать психолого-педагогическую помощь родителям (законным представителям) детей, не посещающих ДО по различным вопросам воспитания, обучения, развития и оздоровления ребенка дошкольного возраста, в обеспечении равных возможностей при поступлении в школу;                                      - установить партнерские отношения с родителями;                                                                                                                 - осуществлять индивидуальную, педагогическую и психологическую помощь детям дошкольного возраста;                                                                                                                                                                                    - организовать разнообразные мероприятия в целях повышения педагогических знаний родительской общественности.    </vt:lpstr>
      <vt:lpstr>    ЕСЛИ У ВАС НЕТ ВОЗМОЖНОСТИ ПОСЕТИТЬ КОНСУЛЬТАТИВНЫЙ ПУНКТ Вы можете задать интересующие вопросы по телефону 8 (71331) 26-3-20  При разговоре по телефону сообщите цель Вашего звонка «Записаться к специалисту консультативного пункта». Также родители могут обратиться дистанционно через электронную почту novomihaylovskaya.ssh@mail.ru, с заметкой Специалисту консультативного пункта. Родители могут получать консультативную помощь через сайт нашей школыhttps://baynasai.martuk.edu.kz/kz/                                                                                                Консультации публикуются в соответствии с планом работы «Консультативного пункта»  ВНИМАНИЕ! Для получения консультации специалиста Консультативного пункта заявитель должен предоставить документ удостоверяющий личность с подтверждением своего статуса родителя.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Консультативный пункт                                                 Дата открытия 01.09. 2009 года                                      УВАЖАЕМЫЕ РОДИТЕЛИ!                                     На базе Государственного коммунального казенного                                       предприятия   «Ясли-сад №1 «Тополёк»                                                                          открыт                                БЕСПЛАТНЫЙ КОНСУЛЬТАТИВНЫЙ ПУНКТ ДЛЯ РОДИТЕЛЕЙ!                                    МЫ ЖДЕМ ВАС В КОНСУЛЬТАТИВНОМ ПУНКТЕ                            ДЛЯ РОДИТЕЛЕЙ В ГККП я/с №1«ТОПОЛЁК»                                                                              c.Мартук, ул.Байганина,104  </dc:title>
  <dc:creator>acer</dc:creator>
  <cp:lastModifiedBy>Галия</cp:lastModifiedBy>
  <cp:revision>46</cp:revision>
  <dcterms:created xsi:type="dcterms:W3CDTF">2023-11-08T12:30:56Z</dcterms:created>
  <dcterms:modified xsi:type="dcterms:W3CDTF">2025-06-11T05:26:25Z</dcterms:modified>
</cp:coreProperties>
</file>