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1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8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61E35EB-8141-00CC-47E4-358CB98556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66A1E3-974D-1932-3981-987D46BA69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28F19-0842-4C4F-A524-50DFAE3B3622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4085B0-E1D0-B002-C236-D621018EF0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D9D3F7-2080-7CE3-BDFB-D1CA424AB7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6A23-35D2-4BA6-A299-0ED9FDD02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2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A5441-B814-47B3-8321-4439CA54F929}" type="datetimeFigureOut">
              <a:rPr lang="" smtClean="0"/>
              <a:t>06/11/2025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891C-AFCC-4CC9-9C69-A6B10E63DD0A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26157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C891C-AFCC-4CC9-9C69-A6B10E63DD0A}" type="slidenum">
              <a:rPr lang="" smtClean="0"/>
              <a:t>2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99026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1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18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1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03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4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0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5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3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0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9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9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5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8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6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4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E38ED-EDAE-49DD-99E6-1D4E0273D095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5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ynasai.martuk.edu.kz/kz/" TargetMode="External"/><Relationship Id="rId2" Type="http://schemas.openxmlformats.org/officeDocument/2006/relationships/hyperlink" Target="mailto:novomihaylovskaya.ssh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6948B-48BF-911F-42C3-ED3BE20F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1" y="247590"/>
            <a:ext cx="11225770" cy="99542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kern="1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kk-KZ" sz="2800" b="1" kern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ға кеңес беру пункті</a:t>
            </a:r>
            <a:b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Ашылған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уақыты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15.04. 2025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ҚҰРМЕТТІ АТА-АНАЛАР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Байнассай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біретін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Балапан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b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базасынан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құрылған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пункті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БІЗ СІЗДЕРДІ КЕҢЕС БЕРУ ПУКТІНДЕ КҮТЕМІЗ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Байнассай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ауылы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Богенбай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батыр к</a:t>
            </a:r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өшесі,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br>
              <a:rPr lang="ru-RU" sz="2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zer\Desktop\81593a95-5acf-4a4f-9a53-69861b062f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8" y="4592374"/>
            <a:ext cx="3034145" cy="20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zer\Desktop\59d9e50d-0cc9-4d2e-8500-8835f7d62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80" y="4555082"/>
            <a:ext cx="3075709" cy="21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zer\Desktop\77734260-ed06-45e3-bed1-d8f1b6997c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4819" r="4392" b="4819"/>
          <a:stretch/>
        </p:blipFill>
        <p:spPr bwMode="auto">
          <a:xfrm>
            <a:off x="4433909" y="4592374"/>
            <a:ext cx="3196084" cy="20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7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CC2D7-F2BB-A532-EB91-97458282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Үкіметінің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2023жыл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ғы                  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наурызда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№249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қаулысымен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бекітілген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Республикасында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дейнгі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орта,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беруді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дамытудың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2023 -2029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жылдарға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тұжырымдамасының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–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индикаторының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–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тармағын орындау және Ақтөбе облысы білім басқармасының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120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бұйрығын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басшылыққа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үйде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тәрбиелеп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отырған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аналарға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занды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өкілдеріне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кенес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беру,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беруді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кажет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балалармен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құзыреттілігін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аналарға арналған консультациялық пункт қызметын ұйымдастыру маұсатында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Ақтөбе облысының білім басқармасы Мәртөк ауданының білім бөлімі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ММ-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нің 2025 жылғы 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сәуірдегі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340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b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АТА-АНАЛАРҒА КЕҢЕС БЕРУ ПУКТІНІҢ МАҚСАТЫ: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 жасына дейінгі балаларды үйде тәрбиелеп отырған отбасыларға диагностикалық, консультациялық және әдістемелік көмек көрсету.</a:t>
            </a:r>
            <a:b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АТА-АНАЛАРҒА КЕҢЕС БЕРУ ПУКТІНІҢ НЕГІЗГІ МІНДЕТТЕРІ</a:t>
            </a:r>
            <a:b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мәселелері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заңды өкілдерге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-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үйде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тәрбиелеп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отырған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отбасыларға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диагностикалық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консультациялық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-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бағдарламасын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асыратын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Байнассай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ЖНББМ  «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Балапан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заңды өкілдерге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тәрбиелеуді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дамытуға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мүдделі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ұйымдарға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-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дамуындағы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ауытқулардың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профилактикасын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sz="1600" dirty="0"/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20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681C0-2F31-9DA5-4B5A-7C74E87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7163"/>
            <a:ext cx="8596668" cy="177323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ЕГЕР СІЗДЕ АТА-АНАЛАРҒА КЕҢЕС БЕРУ ПУКТІНЕ БАРУ МҮМКІНДІГІ БОЛМАСА</a:t>
            </a:r>
            <a:br>
              <a:rPr lang="ru-RU" sz="18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8 (71331) 26-3-20 телефоны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қызықтыратын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сұрақтарыңызды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қоя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аласыз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телефон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сөйлескен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  пункт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маманына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жазылу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қоңырауының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мақсатын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хабарлаңыз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Сондай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аналар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novomihaylovskaya.ssh@mail.ru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қашықтан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хабарласа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консультативтік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пункт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маманына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ескертумен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балабақшаның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веб-сайты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https://baynasai.martuk.edu.kz/kz/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кеңестер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беру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пункті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жоспарына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жарияланады</a:t>
            </a:r>
            <a:b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НАЗАРЛАРЫҢЫЗҒА!</a:t>
            </a:r>
            <a:b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пуктінің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мамандарынан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кеңесін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өтініш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беруші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мәртебесін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растайтын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куәландыратын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құжатты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ұсынуы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50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9920909-3ADB-758B-A642-240262F7F1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073878"/>
              </p:ext>
            </p:extLst>
          </p:nvPr>
        </p:nvGraphicFramePr>
        <p:xfrm>
          <a:off x="3619500" y="294640"/>
          <a:ext cx="2661379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1379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kk-KZ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Мектепке дейінгі</a:t>
                      </a:r>
                      <a:r>
                        <a:rPr lang="kk-KZ" sz="1400" b="1" kern="12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ұйымдарға бармайтын балалардың ата-аналарына, ұ</a:t>
                      </a:r>
                      <a:r>
                        <a:rPr lang="kk-KZ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йымдаспаған</a:t>
                      </a:r>
                      <a:r>
                        <a:rPr lang="kk-KZ" sz="1400" b="1" kern="12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балалармен  </a:t>
                      </a:r>
                      <a:endParaRPr lang="x-none" sz="1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eaLnBrk="1" latinLnBrk="0" hangingPunct="1"/>
                      <a:r>
                        <a:rPr lang="kk-KZ" sz="1400" b="1" kern="12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жұмыс түрлері</a:t>
                      </a:r>
                      <a:endParaRPr lang="x-none" sz="14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EFFC3C1B-29F1-B596-4430-B2D6B87A01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490155"/>
              </p:ext>
            </p:extLst>
          </p:nvPr>
        </p:nvGraphicFramePr>
        <p:xfrm>
          <a:off x="1350144" y="1513205"/>
          <a:ext cx="2171700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Ата-аналар</a:t>
                      </a:r>
                      <a:endParaRPr lang="x-none" sz="16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89707E59-E0A6-3478-F387-216B7025C4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793518"/>
              </p:ext>
            </p:extLst>
          </p:nvPr>
        </p:nvGraphicFramePr>
        <p:xfrm>
          <a:off x="6347144" y="1500189"/>
          <a:ext cx="2171700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Балалар</a:t>
                      </a:r>
                      <a:endParaRPr lang="x-none" sz="16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CA925353-E8EB-972C-FC62-6B3D0B982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336208"/>
              </p:ext>
            </p:extLst>
          </p:nvPr>
        </p:nvGraphicFramePr>
        <p:xfrm>
          <a:off x="1225141" y="2501583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Үйге</a:t>
                      </a:r>
                      <a:r>
                        <a:rPr lang="kk-KZ" sz="14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бару</a:t>
                      </a:r>
                      <a:endParaRPr lang="x-none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02CEF423-B65E-81F7-5455-6FC98B0C1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321825"/>
              </p:ext>
            </p:extLst>
          </p:nvPr>
        </p:nvGraphicFramePr>
        <p:xfrm>
          <a:off x="1327560" y="3462727"/>
          <a:ext cx="3214459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4459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584617">
                <a:tc>
                  <a:txBody>
                    <a:bodyPr/>
                    <a:lstStyle/>
                    <a:p>
                      <a:pPr algn="ctr"/>
                      <a:endParaRPr lang="kk-KZ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Кеңес беру және әдістемелік көмек</a:t>
                      </a:r>
                      <a:endParaRPr lang="x-none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10" name="Объект 3">
            <a:extLst>
              <a:ext uri="{FF2B5EF4-FFF2-40B4-BE49-F238E27FC236}">
                <a16:creationId xmlns:a16="http://schemas.microsoft.com/office/drawing/2014/main" id="{06DF7E9E-209B-CAF9-A867-594994D80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411719"/>
              </p:ext>
            </p:extLst>
          </p:nvPr>
        </p:nvGraphicFramePr>
        <p:xfrm>
          <a:off x="1244184" y="4586990"/>
          <a:ext cx="3297836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7836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26582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Шағын - орталыкта </a:t>
                      </a:r>
                      <a:r>
                        <a:rPr lang="kk-KZ" sz="14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ішілік саяхаттар Әкем,анам және мен</a:t>
                      </a:r>
                      <a:endParaRPr lang="x-none" sz="14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788C3147-563E-F832-FE30-09D98D9EAB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293513"/>
              </p:ext>
            </p:extLst>
          </p:nvPr>
        </p:nvGraphicFramePr>
        <p:xfrm>
          <a:off x="1097427" y="5588000"/>
          <a:ext cx="3429603" cy="88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9603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866457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kk-KZ" sz="14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“Мәртөк тынысы” арқылы педагогтердің қызметін насихатт</a:t>
                      </a:r>
                      <a:endParaRPr lang="x-none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eaLnBrk="1" latinLnBrk="0" hangingPunct="1"/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x-none" sz="1400">
                        <a:effectLst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D57FB4B-BDFD-8E07-D988-82B29F3D413B}"/>
              </a:ext>
            </a:extLst>
          </p:cNvPr>
          <p:cNvCxnSpPr/>
          <p:nvPr/>
        </p:nvCxnSpPr>
        <p:spPr>
          <a:xfrm flipH="1">
            <a:off x="3429000" y="1270000"/>
            <a:ext cx="38100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5528B06-126C-FC7C-C259-EC9A3EEE7A8D}"/>
              </a:ext>
            </a:extLst>
          </p:cNvPr>
          <p:cNvCxnSpPr/>
          <p:nvPr/>
        </p:nvCxnSpPr>
        <p:spPr>
          <a:xfrm>
            <a:off x="6720840" y="1270000"/>
            <a:ext cx="45720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E9D3C25-963E-3252-06EB-0534C0D0A455}"/>
              </a:ext>
            </a:extLst>
          </p:cNvPr>
          <p:cNvCxnSpPr>
            <a:cxnSpLocks/>
          </p:cNvCxnSpPr>
          <p:nvPr/>
        </p:nvCxnSpPr>
        <p:spPr>
          <a:xfrm flipH="1">
            <a:off x="7543800" y="2239329"/>
            <a:ext cx="15240" cy="351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CD4D773-5F93-E339-129F-2A9067612EF5}"/>
              </a:ext>
            </a:extLst>
          </p:cNvPr>
          <p:cNvCxnSpPr>
            <a:cxnSpLocks/>
          </p:cNvCxnSpPr>
          <p:nvPr/>
        </p:nvCxnSpPr>
        <p:spPr>
          <a:xfrm>
            <a:off x="2435994" y="2252345"/>
            <a:ext cx="0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Объект 3">
            <a:extLst>
              <a:ext uri="{FF2B5EF4-FFF2-40B4-BE49-F238E27FC236}">
                <a16:creationId xmlns:a16="http://schemas.microsoft.com/office/drawing/2014/main" id="{E763B278-6784-76A6-89BA-80091D73E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363407"/>
              </p:ext>
            </p:extLst>
          </p:nvPr>
        </p:nvGraphicFramePr>
        <p:xfrm>
          <a:off x="6271101" y="2606040"/>
          <a:ext cx="2590961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961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Көңілді старт</a:t>
                      </a:r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x-none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26" name="Объект 3">
            <a:extLst>
              <a:ext uri="{FF2B5EF4-FFF2-40B4-BE49-F238E27FC236}">
                <a16:creationId xmlns:a16="http://schemas.microsoft.com/office/drawing/2014/main" id="{4C3070C2-718D-E39C-4515-37C983E2B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849361"/>
              </p:ext>
            </p:extLst>
          </p:nvPr>
        </p:nvGraphicFramePr>
        <p:xfrm>
          <a:off x="6347144" y="3687444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Сурет көрмелері</a:t>
                      </a:r>
                      <a:endParaRPr lang="x-none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27" name="Объект 3">
            <a:extLst>
              <a:ext uri="{FF2B5EF4-FFF2-40B4-BE49-F238E27FC236}">
                <a16:creationId xmlns:a16="http://schemas.microsoft.com/office/drawing/2014/main" id="{93E525EB-3482-F56C-ABDE-8B89B9955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18734"/>
              </p:ext>
            </p:extLst>
          </p:nvPr>
        </p:nvGraphicFramePr>
        <p:xfrm>
          <a:off x="6301581" y="4677569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Қуыршақ</a:t>
                      </a:r>
                      <a:r>
                        <a:rPr lang="kk-KZ" sz="14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театры шақырады</a:t>
                      </a:r>
                      <a:r>
                        <a:rPr lang="kk-KZ" sz="14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x-none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  <p:graphicFrame>
        <p:nvGraphicFramePr>
          <p:cNvPr id="28" name="Объект 3">
            <a:extLst>
              <a:ext uri="{FF2B5EF4-FFF2-40B4-BE49-F238E27FC236}">
                <a16:creationId xmlns:a16="http://schemas.microsoft.com/office/drawing/2014/main" id="{B3B76612-595D-8FF1-5AF2-FAE0DA3FA3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732966"/>
              </p:ext>
            </p:extLst>
          </p:nvPr>
        </p:nvGraphicFramePr>
        <p:xfrm>
          <a:off x="6271101" y="5721034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Шағын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kk-KZ" sz="14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орталықта </a:t>
                      </a:r>
                      <a:r>
                        <a:rPr lang="kk-KZ" sz="14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бөбектер</a:t>
                      </a:r>
                      <a:r>
                        <a:rPr lang="kk-KZ" sz="14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үшін сенбілік мектебі</a:t>
                      </a:r>
                      <a:r>
                        <a:rPr lang="kk-KZ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x-none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73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1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zer\Desktop\c3116fa6-fac1-4775-881c-f8b1353a6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0" y="884420"/>
            <a:ext cx="3850597" cy="52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zer\Desktop\b38ed915-ea00-4fe6-bff4-b5d700e3a2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88" y="884420"/>
            <a:ext cx="3642609" cy="52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zer\Desktop\4c288c9a-91d9-4345-b56a-f0fcee801e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89" y="884420"/>
            <a:ext cx="3522690" cy="52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637c67f-e48c-43a3-9b29-d32ff1d445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6"/>
          <a:stretch>
            <a:fillRect/>
          </a:stretch>
        </p:blipFill>
        <p:spPr bwMode="auto">
          <a:xfrm>
            <a:off x="1843790" y="321505"/>
            <a:ext cx="4075992" cy="3210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dba1321-c3f2-4216-a218-03c8b706994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5" r="11878"/>
          <a:stretch/>
        </p:blipFill>
        <p:spPr bwMode="auto">
          <a:xfrm>
            <a:off x="6375815" y="321505"/>
            <a:ext cx="4312172" cy="32109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f0480ec1-a836-4060-bfdc-d0f49b12f8a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8758" r="10631" b="11778"/>
          <a:stretch/>
        </p:blipFill>
        <p:spPr bwMode="auto">
          <a:xfrm>
            <a:off x="1843790" y="3847243"/>
            <a:ext cx="4075991" cy="2748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e207457-76e9-4bff-b0de-05217ae13a0c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t="24458" r="9470" b="22771"/>
          <a:stretch/>
        </p:blipFill>
        <p:spPr bwMode="auto">
          <a:xfrm>
            <a:off x="6375815" y="3847242"/>
            <a:ext cx="4312172" cy="2748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099905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1891</TotalTime>
  <Words>486</Words>
  <Application>Microsoft Office PowerPoint</Application>
  <PresentationFormat>Широкоэкранный</PresentationFormat>
  <Paragraphs>27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Аспект</vt:lpstr>
      <vt:lpstr>  Ата-аналарға кеңес беру пункті         Ашылған уақыты: 15.04. 2025 жыл     ҚҰРМЕТТІ АТА-АНАЛАР!      Байнассай жалпы негізгі білім біретін мектебі «Балапан» шағын орталық         базасынан құрылған ата-аналар үшін тегін      кеңес беру пункті  жұмыс жасайды.                                                                                БІЗ СІЗДЕРДІ КЕҢЕС БЕРУ ПУКТІНДЕ КҮТЕМІЗ      Байнассай ауылы, Богенбай батыр көшесі, 7  </vt:lpstr>
      <vt:lpstr>  Ата-аналарға кеңес беру пункті Қазақстан Республикасы Үкіметінің 2023жылғы                    28 наурыздағы №249 қаулысымен бекітілген Қазақстан Республикасында мектепке дейнгі, орта, техникалық және кәсіптік білім беруді дамытудың 2023 -2029 жылдарға арналған тұжырымдамасының 1 –индикаторының 5 – тармағын орындау және Ақтөбе облысы білім басқармасының 2025 жылғы 12 наурыздағы № 120 бұйрығын басшылыққа ала отырып, мектеп жасына дейінгі балаларды үйде тәрбиелеп отырған ата-аналарға (занды өкілдеріне) кенес беру, онын ішінде ерекше білім беруді кажет ететін балалармен жұмыс жасау құзыреттілігін арттыру үшін ата-аналарға арналған консультациялық пункт қызметын ұйымдастыру маұсатында «Ақтөбе облысының білім басқармасы Мәртөк ауданының білім бөлімі» ММ-нің 2025 жылғы  15 сәуірдегі № 340 бұйрығы негізінде АТА-АНАЛАРҒА КЕҢЕС БЕРУ ПУКТІНІҢ МАҚСАТЫ: мектеп жасына дейінгі балаларды үйде тәрбиелеп отырған отбасыларға диагностикалық, консультациялық және әдістемелік көмек көрсету. АТА-АНАЛАРҒА КЕҢЕС БЕРУ ПУКТІНІҢ НЕГІЗГІ МІНДЕТТЕРІ мектеп жасына дейінгі баланы тәрбиелеу, оқыту және дамыту мәселелері бойынша ата-аналарға (заңды өкілдерге)   көмек көрсету; - мектеп жасына дейінгі балаларды үйде тәрбиелеп отырған отбасыларға әдістемелік, диагностикалық және консультациялық көмек ұйымдастыру; - Мектепке дейінгі жалпы білім беру бағдарламасын іске асыратын Байнассай ЖНББМ  «Балапан» шағын- орталық, ата-аналарға (заңды өкілдерге) және балаларды тәрбиелеуді қолдау мен дамытуға мүдделі басқа ұйымдарға; -балалардың физикалық, психологиялық және әлеуметтік дамуындағы әртүрлі ауытқулардың кешенді профилактикасын жүргізу.       </vt:lpstr>
      <vt:lpstr>  ЕГЕР СІЗДЕ АТА-АНАЛАРҒА КЕҢЕС БЕРУ ПУКТІНЕ БАРУ МҮМКІНДІГІ БОЛМАСА    Сіз 8 (71331) 26-3-20 телефоны бойынша қызықтыратын сұрақтарыңызды қоя аласыз телефон арқылы сөйлескен кезде «  пункт маманына жазылу «қоңырауының мақсатын  хабарлаңыз. Сондай –ақ  ата аналар  novomihaylovskaya.ssh@mail.ru қашықтан хабарласа алады, консультативтік пункт маманына ескертумен. Ата-аналар біздің балабақшаның веб-сайты арқылы кеңес ала алады  https://baynasai.martuk.edu.kz/kz/ кеңестер  беру пункті" жұмыс жоспарына сәйкес жарияланады  НАЗАРЛАРЫҢЫЗҒА! Кеңес беру пуктінің мамандарынан кеңесін алу үшін өтініш беруші өзінің ата-ана мәртебесін растайтын жеке басын куәландыратын құжатты ұсынуы тиіс.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Консультативный пункт                                                 Дата открытия 01.09. 2009 года                                      УВАЖАЕМЫЕ РОДИТЕЛИ!                                     На базе Государственного коммунального казенного                                       предприятия   «Ясли-сад №1 «Тополёк»                                                                          открыт                                БЕСПЛАТНЫЙ КОНСУЛЬТАТИВНЫЙ ПУНКТ ДЛЯ РОДИТЕЛЕЙ!                                    МЫ ЖДЕМ ВАС В КОНСУЛЬТАТИВНОМ ПУНКТЕ                            ДЛЯ РОДИТЕЛЕЙ В ГККП я/с №1«ТОПОЛЁК»                                                                              c.Мартук, ул.Байганина,104  </dc:title>
  <dc:creator>acer</dc:creator>
  <cp:lastModifiedBy>Галия</cp:lastModifiedBy>
  <cp:revision>54</cp:revision>
  <dcterms:created xsi:type="dcterms:W3CDTF">2023-11-08T12:30:56Z</dcterms:created>
  <dcterms:modified xsi:type="dcterms:W3CDTF">2025-06-11T05:28:51Z</dcterms:modified>
</cp:coreProperties>
</file>